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4" autoAdjust="0"/>
    <p:restoredTop sz="94238" autoAdjust="0"/>
  </p:normalViewPr>
  <p:slideViewPr>
    <p:cSldViewPr snapToObjects="1" showGuides="1">
      <p:cViewPr varScale="1">
        <p:scale>
          <a:sx n="93" d="100"/>
          <a:sy n="93" d="100"/>
        </p:scale>
        <p:origin x="701" y="77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106399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55000" lnSpcReduction="20000"/>
          </a:bodyPr>
          <a:lstStyle/>
          <a:p>
            <a:pPr>
              <a:lnSpc>
                <a:spcPts val="3600"/>
              </a:lnSpc>
            </a:pP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 се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40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40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природата само като </a:t>
            </a:r>
            <a:r>
              <a:rPr lang="ru-RU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спомен</a:t>
            </a:r>
            <a:r>
              <a:rPr lang="ru-RU" sz="40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4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или </a:t>
            </a:r>
            <a:r>
              <a:rPr lang="ru-RU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снимка, не в багажа си!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61763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3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bg" sz="17600" b="1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СЪХРАНИ ПРИРОДАТА</a:t>
            </a:r>
            <a:r>
              <a:rPr lang="bg" sz="176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,</a:t>
            </a:r>
            <a:r>
              <a:rPr lang="bg" sz="8000" b="1" baseline="30000" dirty="0">
                <a:solidFill>
                  <a:srgbClr val="FFFFFF"/>
                </a:solidFill>
                <a:latin typeface="Verdana"/>
                <a:cs typeface="Verdana"/>
              </a:rPr>
              <a:t/>
            </a:r>
            <a:br>
              <a:rPr lang="bg" sz="80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bg" sz="14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не </a:t>
            </a:r>
            <a:r>
              <a:rPr lang="bg" sz="144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носи </a:t>
            </a:r>
            <a:r>
              <a:rPr lang="bg" sz="144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растения </a:t>
            </a:r>
            <a:r>
              <a:rPr lang="bg" sz="14400" b="0" i="0" u="none" baseline="30000" dirty="0" smtClean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от чужбина</a:t>
            </a:r>
            <a:endParaRPr lang="en-GB" sz="144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1383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47F731-879C-4539-BF0D-66F18FD766F6}">
  <ds:schemaRefs>
    <ds:schemaRef ds:uri="http://schemas.microsoft.com/office/infopath/2007/PartnerControls"/>
    <ds:schemaRef ds:uri="b46b0888-3a4a-41d6-b186-0947ac4cbdb1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24a01684-1a2a-406c-9800-227e6ea0d198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2FEFC0C-215F-407C-A725-DB5DDE02DA1F}"/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45</cp:revision>
  <dcterms:created xsi:type="dcterms:W3CDTF">2023-07-25T13:09:41Z</dcterms:created>
  <dcterms:modified xsi:type="dcterms:W3CDTF">2025-05-06T15:39:40Z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